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7C7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A9FC1D-CC29-41BE-8A88-693ABC2D1B3B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9AA06-61E4-4933-A98B-29BE6B343D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9AA06-61E4-4933-A98B-29BE6B343DC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CD62-2D27-4161-B658-F718E7D5BD2B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F76858-E31C-471F-9EA0-D0ECEA4762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CD62-2D27-4161-B658-F718E7D5BD2B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6858-E31C-471F-9EA0-D0ECEA476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DF76858-E31C-471F-9EA0-D0ECEA4762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CD62-2D27-4161-B658-F718E7D5BD2B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CD62-2D27-4161-B658-F718E7D5BD2B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DF76858-E31C-471F-9EA0-D0ECEA4762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CD62-2D27-4161-B658-F718E7D5BD2B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F76858-E31C-471F-9EA0-D0ECEA4762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1D8CD62-2D27-4161-B658-F718E7D5BD2B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F76858-E31C-471F-9EA0-D0ECEA4762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CD62-2D27-4161-B658-F718E7D5BD2B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DF76858-E31C-471F-9EA0-D0ECEA4762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CD62-2D27-4161-B658-F718E7D5BD2B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DF76858-E31C-471F-9EA0-D0ECEA476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CD62-2D27-4161-B658-F718E7D5BD2B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F76858-E31C-471F-9EA0-D0ECEA47629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F76858-E31C-471F-9EA0-D0ECEA4762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8CD62-2D27-4161-B658-F718E7D5BD2B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DF76858-E31C-471F-9EA0-D0ECEA4762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1D8CD62-2D27-4161-B658-F718E7D5BD2B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1D8CD62-2D27-4161-B658-F718E7D5BD2B}" type="datetimeFigureOut">
              <a:rPr lang="ru-RU" smtClean="0"/>
              <a:pPr/>
              <a:t>30.08.2016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DF76858-E31C-471F-9EA0-D0ECEA4762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Высшие учебные заведения города Хабаровска</a:t>
            </a:r>
            <a:endParaRPr lang="ru-RU" dirty="0"/>
          </a:p>
        </p:txBody>
      </p:sp>
      <p:pic>
        <p:nvPicPr>
          <p:cNvPr id="1026" name="Picture 2" descr="C:\Users\User\Downloads\birrete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708920"/>
            <a:ext cx="3613408" cy="3613408"/>
          </a:xfrm>
          <a:prstGeom prst="rect">
            <a:avLst/>
          </a:prstGeom>
          <a:noFill/>
        </p:spPr>
      </p:pic>
      <p:pic>
        <p:nvPicPr>
          <p:cNvPr id="1027" name="Picture 3" descr="C:\Users\User\Downloads\выбираем-вуз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780928"/>
            <a:ext cx="3886429" cy="3240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Хабаровский государственный университет искусств и культуры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484784"/>
            <a:ext cx="4968552" cy="5256584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Культурология</a:t>
            </a:r>
            <a:endParaRPr lang="ru-RU" dirty="0" smtClean="0"/>
          </a:p>
          <a:p>
            <a:r>
              <a:rPr lang="ru-RU" dirty="0" smtClean="0"/>
              <a:t>Режиссура театрализованных представлений и праздников</a:t>
            </a:r>
          </a:p>
          <a:p>
            <a:r>
              <a:rPr lang="ru-RU" dirty="0" smtClean="0"/>
              <a:t>Хореографическое искусство</a:t>
            </a:r>
          </a:p>
          <a:p>
            <a:r>
              <a:rPr lang="ru-RU" dirty="0" smtClean="0"/>
              <a:t>Музыкально-инструментальное искусство</a:t>
            </a:r>
          </a:p>
          <a:p>
            <a:r>
              <a:rPr lang="ru-RU" dirty="0" smtClean="0"/>
              <a:t> Вокальное искусство</a:t>
            </a:r>
          </a:p>
          <a:p>
            <a:r>
              <a:rPr lang="ru-RU" dirty="0" err="1" smtClean="0"/>
              <a:t>Дирижирование</a:t>
            </a:r>
            <a:endParaRPr lang="ru-RU" dirty="0" smtClean="0"/>
          </a:p>
          <a:p>
            <a:r>
              <a:rPr lang="ru-RU" dirty="0" smtClean="0"/>
              <a:t>Актёрское искусство</a:t>
            </a:r>
          </a:p>
          <a:p>
            <a:r>
              <a:rPr lang="ru-RU" dirty="0" smtClean="0"/>
              <a:t>Социально-культурная деятельность</a:t>
            </a:r>
          </a:p>
        </p:txBody>
      </p:sp>
      <p:pic>
        <p:nvPicPr>
          <p:cNvPr id="5124" name="Picture 4" descr="C:\Users\User\Downloads\ХГИИК_univ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3356992"/>
            <a:ext cx="4437789" cy="3328342"/>
          </a:xfrm>
          <a:prstGeom prst="rect">
            <a:avLst/>
          </a:prstGeom>
          <a:noFill/>
        </p:spPr>
      </p:pic>
      <p:pic>
        <p:nvPicPr>
          <p:cNvPr id="5125" name="Picture 5" descr="C:\Users\User\Downloads\6iNuy4lnZZ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12776"/>
            <a:ext cx="2540000" cy="254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22432" cy="758952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617C7D"/>
                </a:solidFill>
              </a:rPr>
              <a:t>Хабаровский пограничный институт Федеральной службы безопасности Российской Федерации</a:t>
            </a:r>
            <a:endParaRPr lang="ru-RU" sz="2800" dirty="0">
              <a:solidFill>
                <a:srgbClr val="617C7D"/>
              </a:solidFill>
            </a:endParaRPr>
          </a:p>
        </p:txBody>
      </p:sp>
      <p:pic>
        <p:nvPicPr>
          <p:cNvPr id="6146" name="Picture 2" descr="C:\Users\User\Downloads\4553430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556792"/>
            <a:ext cx="4762500" cy="3571875"/>
          </a:xfrm>
          <a:prstGeom prst="rect">
            <a:avLst/>
          </a:prstGeom>
          <a:noFill/>
        </p:spPr>
      </p:pic>
      <p:pic>
        <p:nvPicPr>
          <p:cNvPr id="6149" name="Picture 5" descr="C:\Users\User\Downloads\погра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4896544" cy="3264363"/>
          </a:xfrm>
          <a:prstGeom prst="rect">
            <a:avLst/>
          </a:prstGeom>
          <a:noFill/>
        </p:spPr>
      </p:pic>
      <p:pic>
        <p:nvPicPr>
          <p:cNvPr id="6150" name="Picture 6" descr="C:\Users\User\Downloads\fps_emb_n287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484784"/>
            <a:ext cx="1905000" cy="256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617C7D"/>
                </a:solidFill>
              </a:rPr>
              <a:t>Хабаровская духовная семинария</a:t>
            </a:r>
            <a:endParaRPr lang="ru-RU" dirty="0">
              <a:solidFill>
                <a:srgbClr val="617C7D"/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2" name="Picture 4" descr="C:\Users\User\Downloads\information_items_247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340769"/>
            <a:ext cx="4680520" cy="3117226"/>
          </a:xfrm>
          <a:prstGeom prst="rect">
            <a:avLst/>
          </a:prstGeom>
          <a:noFill/>
        </p:spPr>
      </p:pic>
      <p:pic>
        <p:nvPicPr>
          <p:cNvPr id="7173" name="Picture 5" descr="C:\Users\User\Downloads\Ob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104992"/>
            <a:ext cx="5652120" cy="375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17C7D"/>
                </a:solidFill>
              </a:rPr>
              <a:t>Тихоокеанский государственный университет</a:t>
            </a:r>
            <a:endParaRPr lang="ru-RU" dirty="0">
              <a:solidFill>
                <a:srgbClr val="617C7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556792"/>
            <a:ext cx="4320480" cy="496855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Список факультетов:</a:t>
            </a:r>
          </a:p>
          <a:p>
            <a:r>
              <a:rPr lang="ru-RU" dirty="0" smtClean="0"/>
              <a:t>Инженерно-строительный</a:t>
            </a:r>
          </a:p>
          <a:p>
            <a:r>
              <a:rPr lang="ru-RU" dirty="0" smtClean="0"/>
              <a:t>Социально-гуманитарный</a:t>
            </a:r>
          </a:p>
          <a:p>
            <a:r>
              <a:rPr lang="ru-RU" dirty="0" smtClean="0"/>
              <a:t>Транспортно-энергетический </a:t>
            </a:r>
          </a:p>
          <a:p>
            <a:r>
              <a:rPr lang="ru-RU" dirty="0" smtClean="0"/>
              <a:t>Автоматизация и информационные технологии</a:t>
            </a:r>
          </a:p>
          <a:p>
            <a:r>
              <a:rPr lang="ru-RU" dirty="0" smtClean="0"/>
              <a:t>Архитектура и дизайн </a:t>
            </a:r>
          </a:p>
          <a:p>
            <a:r>
              <a:rPr lang="ru-RU" dirty="0" smtClean="0"/>
              <a:t>Компьютерные и фундаментальные науки </a:t>
            </a:r>
          </a:p>
          <a:p>
            <a:r>
              <a:rPr lang="ru-RU" dirty="0" smtClean="0"/>
              <a:t>Природопользование и экология </a:t>
            </a:r>
          </a:p>
          <a:p>
            <a:r>
              <a:rPr lang="ru-RU" dirty="0" smtClean="0"/>
              <a:t>Экономика и управление</a:t>
            </a:r>
          </a:p>
          <a:p>
            <a:r>
              <a:rPr lang="ru-RU" dirty="0" smtClean="0"/>
              <a:t>Юридический</a:t>
            </a:r>
          </a:p>
        </p:txBody>
      </p:sp>
      <p:pic>
        <p:nvPicPr>
          <p:cNvPr id="2050" name="Picture 2" descr="C:\Users\User\Downloads\3c01a279f0266c9a2f40f4541c42b2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348880"/>
            <a:ext cx="4656902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17C7D"/>
                </a:solidFill>
              </a:rPr>
              <a:t>Дальневосточный государственный университет путей сообщения</a:t>
            </a:r>
            <a:endParaRPr lang="ru-RU" dirty="0">
              <a:solidFill>
                <a:srgbClr val="617C7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932040" y="2780928"/>
            <a:ext cx="4018728" cy="407707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Транспортного строительства </a:t>
            </a:r>
          </a:p>
          <a:p>
            <a:r>
              <a:rPr lang="ru-RU" dirty="0" smtClean="0"/>
              <a:t>Электроэнергетический </a:t>
            </a:r>
          </a:p>
          <a:p>
            <a:r>
              <a:rPr lang="ru-RU" dirty="0" smtClean="0"/>
              <a:t>Социально-гуманитарный </a:t>
            </a:r>
          </a:p>
          <a:p>
            <a:r>
              <a:rPr lang="ru-RU" dirty="0" smtClean="0"/>
              <a:t>Естественно - научный (прикладные информатика и математика, нефтегазовое дело, безопасность (…) и т.д.)</a:t>
            </a:r>
          </a:p>
          <a:p>
            <a:r>
              <a:rPr lang="ru-RU" dirty="0" smtClean="0"/>
              <a:t>Международного сотрудничества </a:t>
            </a:r>
          </a:p>
          <a:p>
            <a:endParaRPr lang="ru-RU" dirty="0"/>
          </a:p>
        </p:txBody>
      </p:sp>
      <p:pic>
        <p:nvPicPr>
          <p:cNvPr id="3074" name="Picture 2" descr="C:\Users\User\Downloads\dvgu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429000"/>
            <a:ext cx="4464496" cy="2974319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23528" y="1340768"/>
            <a:ext cx="5040560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</a:pPr>
            <a:r>
              <a:rPr lang="ru-RU" sz="2400" dirty="0">
                <a:solidFill>
                  <a:prstClr val="black"/>
                </a:solidFill>
              </a:rPr>
              <a:t>Список институтов: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</a:rPr>
              <a:t>Тяги подвижного состава 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</a:rPr>
              <a:t>Управления, автоматизации и телекоммуникации 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400" dirty="0">
                <a:solidFill>
                  <a:prstClr val="black"/>
                </a:solidFill>
              </a:rPr>
              <a:t>Экономики </a:t>
            </a:r>
          </a:p>
        </p:txBody>
      </p:sp>
      <p:pic>
        <p:nvPicPr>
          <p:cNvPr id="3076" name="Picture 4" descr="C:\Users\User\Downloads\08_dvgup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628800"/>
            <a:ext cx="2743200" cy="107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17C7D"/>
                </a:solidFill>
              </a:rPr>
              <a:t>Хабаровская государственная академия экономики и права</a:t>
            </a:r>
            <a:endParaRPr lang="ru-RU" dirty="0">
              <a:solidFill>
                <a:srgbClr val="617C7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484784"/>
            <a:ext cx="4032448" cy="302433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Список факультетов:</a:t>
            </a:r>
          </a:p>
          <a:p>
            <a:r>
              <a:rPr lang="ru-RU" dirty="0" smtClean="0"/>
              <a:t>Международные экономические отношения </a:t>
            </a:r>
            <a:r>
              <a:rPr lang="ru-RU" sz="2000" dirty="0" smtClean="0"/>
              <a:t>(таможенное дело, иностранные языки)</a:t>
            </a:r>
            <a:endParaRPr lang="ru-RU" dirty="0" smtClean="0"/>
          </a:p>
          <a:p>
            <a:r>
              <a:rPr lang="ru-RU" dirty="0" smtClean="0"/>
              <a:t>Торгово-технологический </a:t>
            </a:r>
            <a:r>
              <a:rPr lang="ru-RU" sz="2000" dirty="0" smtClean="0"/>
              <a:t>(товароведение, управление на предприятии торговли, технология общепита)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User\Downloads\displayuniversity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4797152"/>
            <a:ext cx="1905000" cy="1924050"/>
          </a:xfrm>
          <a:prstGeom prst="rect">
            <a:avLst/>
          </a:prstGeom>
          <a:noFill/>
        </p:spPr>
      </p:pic>
      <p:pic>
        <p:nvPicPr>
          <p:cNvPr id="4099" name="Picture 3" descr="C:\Users\User\Downloads\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556792"/>
            <a:ext cx="4750153" cy="316835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504" y="4509120"/>
            <a:ext cx="6480720" cy="2120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700" dirty="0">
                <a:solidFill>
                  <a:prstClr val="black"/>
                </a:solidFill>
              </a:rPr>
              <a:t>Управление </a:t>
            </a:r>
            <a:r>
              <a:rPr lang="ru-RU" sz="2000" dirty="0">
                <a:solidFill>
                  <a:prstClr val="black"/>
                </a:solidFill>
              </a:rPr>
              <a:t>(менеджмент, экономика предприятия, туризм, мат. методы в экономике) </a:t>
            </a:r>
            <a:endParaRPr lang="ru-RU" sz="27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700" dirty="0">
                <a:solidFill>
                  <a:prstClr val="black"/>
                </a:solidFill>
              </a:rPr>
              <a:t>Экономический </a:t>
            </a:r>
            <a:r>
              <a:rPr lang="ru-RU" sz="2000" dirty="0">
                <a:solidFill>
                  <a:prstClr val="black"/>
                </a:solidFill>
              </a:rPr>
              <a:t>(банковское дело, финансы и кредит, бухгалтерия, соц. – </a:t>
            </a:r>
            <a:r>
              <a:rPr lang="ru-RU" sz="2000" dirty="0" err="1">
                <a:solidFill>
                  <a:prstClr val="black"/>
                </a:solidFill>
              </a:rPr>
              <a:t>гум</a:t>
            </a:r>
            <a:r>
              <a:rPr lang="ru-RU" sz="2000" dirty="0">
                <a:solidFill>
                  <a:prstClr val="black"/>
                </a:solidFill>
              </a:rPr>
              <a:t>. науки)</a:t>
            </a:r>
            <a:endParaRPr lang="ru-RU" sz="2700" dirty="0">
              <a:solidFill>
                <a:prstClr val="black"/>
              </a:solidFill>
            </a:endParaRP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700" dirty="0">
                <a:solidFill>
                  <a:prstClr val="black"/>
                </a:solidFill>
              </a:rPr>
              <a:t>Юридический </a:t>
            </a:r>
            <a:r>
              <a:rPr lang="ru-RU" sz="2000" dirty="0">
                <a:solidFill>
                  <a:prstClr val="black"/>
                </a:solidFill>
              </a:rPr>
              <a:t>(по отраслям права)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17C7D"/>
                </a:solidFill>
              </a:rPr>
              <a:t>Дальневосточный юридический институт МВД РФ</a:t>
            </a:r>
            <a:endParaRPr lang="ru-RU" dirty="0">
              <a:solidFill>
                <a:srgbClr val="617C7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18720" cy="677816"/>
          </a:xfrm>
        </p:spPr>
        <p:txBody>
          <a:bodyPr>
            <a:normAutofit/>
          </a:bodyPr>
          <a:lstStyle/>
          <a:p>
            <a:r>
              <a:rPr lang="ru-RU" dirty="0" smtClean="0"/>
              <a:t>Правоохранительная деятельность </a:t>
            </a:r>
            <a:endParaRPr lang="ru-RU" dirty="0"/>
          </a:p>
        </p:txBody>
      </p:sp>
      <p:pic>
        <p:nvPicPr>
          <p:cNvPr id="5124" name="Picture 4" descr="C:\Users\User\Downloads\dsc006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204864"/>
            <a:ext cx="5364088" cy="3015267"/>
          </a:xfrm>
          <a:prstGeom prst="rect">
            <a:avLst/>
          </a:prstGeom>
          <a:noFill/>
        </p:spPr>
      </p:pic>
      <p:pic>
        <p:nvPicPr>
          <p:cNvPr id="5125" name="Picture 5" descr="C:\Users\User\Downloads\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23687"/>
            <a:ext cx="5220072" cy="2934313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23528" y="2060848"/>
            <a:ext cx="3528392" cy="112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700" dirty="0" smtClean="0">
                <a:solidFill>
                  <a:prstClr val="black"/>
                </a:solidFill>
              </a:rPr>
              <a:t>Юриспруденция </a:t>
            </a:r>
            <a:r>
              <a:rPr lang="ru-RU" sz="2000" dirty="0" smtClean="0">
                <a:solidFill>
                  <a:prstClr val="black"/>
                </a:solidFill>
              </a:rPr>
              <a:t>(следствие и  оперативная работа) </a:t>
            </a:r>
            <a:endParaRPr lang="ru-RU" sz="20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17C7D"/>
                </a:solidFill>
              </a:rPr>
              <a:t>Дальневосточный государственный медицинский университет </a:t>
            </a:r>
            <a:endParaRPr lang="ru-RU" dirty="0">
              <a:solidFill>
                <a:srgbClr val="617C7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788024" y="1628800"/>
            <a:ext cx="4486272" cy="4572000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Факультеты:</a:t>
            </a:r>
          </a:p>
          <a:p>
            <a:r>
              <a:rPr lang="ru-RU" dirty="0" smtClean="0"/>
              <a:t>Лечебный </a:t>
            </a:r>
          </a:p>
          <a:p>
            <a:r>
              <a:rPr lang="ru-RU" dirty="0" smtClean="0"/>
              <a:t>Педиатрический</a:t>
            </a:r>
          </a:p>
          <a:p>
            <a:r>
              <a:rPr lang="ru-RU" dirty="0" smtClean="0"/>
              <a:t>Фармацевтический</a:t>
            </a:r>
          </a:p>
          <a:p>
            <a:r>
              <a:rPr lang="ru-RU" dirty="0" smtClean="0"/>
              <a:t>Стоматологический</a:t>
            </a:r>
          </a:p>
          <a:p>
            <a:r>
              <a:rPr lang="ru-RU" dirty="0" smtClean="0"/>
              <a:t>Медико-гуманитарный </a:t>
            </a:r>
            <a:r>
              <a:rPr lang="ru-RU" sz="2000" dirty="0" smtClean="0"/>
              <a:t>(клиническая психология, сестринское дело, экономика и управление, соц. работа на предприятии здравоохранения)</a:t>
            </a:r>
          </a:p>
          <a:p>
            <a:r>
              <a:rPr lang="ru-RU" sz="2000" dirty="0" smtClean="0"/>
              <a:t>Медицинская биохимия</a:t>
            </a:r>
          </a:p>
          <a:p>
            <a:endParaRPr lang="ru-RU" sz="2000" dirty="0" smtClean="0"/>
          </a:p>
        </p:txBody>
      </p:sp>
      <p:pic>
        <p:nvPicPr>
          <p:cNvPr id="1026" name="Picture 2" descr="C:\Users\User\Downloads\logot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648013"/>
            <a:ext cx="3312368" cy="2209987"/>
          </a:xfrm>
          <a:prstGeom prst="rect">
            <a:avLst/>
          </a:prstGeom>
          <a:noFill/>
        </p:spPr>
      </p:pic>
      <p:pic>
        <p:nvPicPr>
          <p:cNvPr id="1027" name="Picture 3" descr="C:\Users\User\Downloads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556792"/>
            <a:ext cx="4565659" cy="3202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617C7D"/>
                </a:solidFill>
              </a:rPr>
              <a:t>Дальневосточный государственный гуманитарный университет</a:t>
            </a:r>
            <a:endParaRPr lang="ru-RU" dirty="0">
              <a:solidFill>
                <a:srgbClr val="617C7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4630288" cy="571837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Список факультетов</a:t>
            </a:r>
          </a:p>
          <a:p>
            <a:r>
              <a:rPr lang="ru-RU" sz="2400" dirty="0" smtClean="0"/>
              <a:t>Востоковедение и история</a:t>
            </a:r>
          </a:p>
          <a:p>
            <a:r>
              <a:rPr lang="ru-RU" sz="2400" dirty="0" smtClean="0"/>
              <a:t>Искусств, дизайна и рекламы</a:t>
            </a:r>
          </a:p>
          <a:p>
            <a:r>
              <a:rPr lang="ru-RU" sz="2400" dirty="0" smtClean="0"/>
              <a:t>Начального, дошкольного и дефектологического образования</a:t>
            </a:r>
          </a:p>
          <a:p>
            <a:r>
              <a:rPr lang="ru-RU" sz="2400" dirty="0" smtClean="0"/>
              <a:t>Психологии и педагогики </a:t>
            </a:r>
          </a:p>
          <a:p>
            <a:r>
              <a:rPr lang="ru-RU" sz="2400" dirty="0" smtClean="0"/>
              <a:t>Физической культуры</a:t>
            </a:r>
          </a:p>
          <a:p>
            <a:r>
              <a:rPr lang="ru-RU" sz="2400" dirty="0" smtClean="0"/>
              <a:t>Естественных наук, математики и ИТ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4869160"/>
            <a:ext cx="5688632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400" dirty="0" smtClean="0">
                <a:solidFill>
                  <a:prstClr val="black"/>
                </a:solidFill>
              </a:rPr>
              <a:t>Филологии (литература и журналистика)</a:t>
            </a:r>
          </a:p>
          <a:p>
            <a:pPr marL="274320" lvl="0" indent="-274320">
              <a:spcBef>
                <a:spcPct val="20000"/>
              </a:spcBef>
              <a:buClr>
                <a:srgbClr val="D16349"/>
              </a:buClr>
              <a:buSzPct val="85000"/>
              <a:buFont typeface="Wingdings 2"/>
              <a:buChar char=""/>
            </a:pPr>
            <a:r>
              <a:rPr lang="ru-RU" sz="2400" dirty="0" smtClean="0">
                <a:solidFill>
                  <a:prstClr val="black"/>
                </a:solidFill>
              </a:rPr>
              <a:t>Лингвистики и межкультурных коммуникаций</a:t>
            </a:r>
          </a:p>
        </p:txBody>
      </p:sp>
      <p:pic>
        <p:nvPicPr>
          <p:cNvPr id="2050" name="Picture 2" descr="C:\Users\User\Downloads\dvgg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040" y="2420887"/>
            <a:ext cx="3816424" cy="2472725"/>
          </a:xfrm>
          <a:prstGeom prst="rect">
            <a:avLst/>
          </a:prstGeom>
          <a:noFill/>
        </p:spPr>
      </p:pic>
      <p:pic>
        <p:nvPicPr>
          <p:cNvPr id="2051" name="Picture 3" descr="C:\Users\User\Downloads\php-fusion-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76672"/>
            <a:ext cx="1904762" cy="187936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17C7D"/>
                </a:solidFill>
              </a:rPr>
              <a:t>Дальневосточная государственная академия физической культуры</a:t>
            </a:r>
            <a:endParaRPr lang="ru-RU" dirty="0">
              <a:solidFill>
                <a:srgbClr val="617C7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662736" cy="21179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Факультеты:</a:t>
            </a:r>
          </a:p>
          <a:p>
            <a:r>
              <a:rPr lang="ru-RU" dirty="0" smtClean="0"/>
              <a:t>Физическая культура</a:t>
            </a:r>
          </a:p>
          <a:p>
            <a:r>
              <a:rPr lang="ru-RU" dirty="0" smtClean="0"/>
              <a:t>Физическая культура для лиц с отклонениями в состоянии здоровья</a:t>
            </a:r>
          </a:p>
          <a:p>
            <a:r>
              <a:rPr lang="ru-RU" dirty="0" smtClean="0"/>
              <a:t>Рекреация и спортивно-оздоровительный туризм</a:t>
            </a:r>
          </a:p>
          <a:p>
            <a:endParaRPr lang="ru-RU" dirty="0"/>
          </a:p>
        </p:txBody>
      </p:sp>
      <p:pic>
        <p:nvPicPr>
          <p:cNvPr id="3074" name="Picture 2" descr="C:\Users\User\Downloads\dvgafk_habarovsk_institut_fizicheskoy_kultury_institut_fizkultury_27-05-2012_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3789040"/>
            <a:ext cx="4572000" cy="3068960"/>
          </a:xfrm>
          <a:prstGeom prst="rect">
            <a:avLst/>
          </a:prstGeom>
          <a:noFill/>
        </p:spPr>
      </p:pic>
      <p:pic>
        <p:nvPicPr>
          <p:cNvPr id="3075" name="Picture 3" descr="C:\Users\User\Downloads\DVGAFK_Kraevaya_Universiada_po_lyjnym_gonkam_Habarovsk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789040"/>
            <a:ext cx="4860032" cy="30689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617C7D"/>
                </a:solidFill>
              </a:rPr>
              <a:t>Дальневосточная академия государственной </a:t>
            </a:r>
            <a:r>
              <a:rPr lang="ru-RU" dirty="0" smtClean="0">
                <a:solidFill>
                  <a:srgbClr val="617C7D"/>
                </a:solidFill>
              </a:rPr>
              <a:t>службы (РАНХ)</a:t>
            </a:r>
            <a:endParaRPr lang="ru-RU" dirty="0">
              <a:solidFill>
                <a:srgbClr val="617C7D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79512" y="1340768"/>
            <a:ext cx="5040560" cy="5517232"/>
          </a:xfrm>
        </p:spPr>
        <p:txBody>
          <a:bodyPr>
            <a:normAutofit/>
          </a:bodyPr>
          <a:lstStyle/>
          <a:p>
            <a:r>
              <a:rPr lang="ru-RU" dirty="0" smtClean="0"/>
              <a:t>Государственное и муниципальное управление</a:t>
            </a:r>
          </a:p>
          <a:p>
            <a:r>
              <a:rPr lang="ru-RU" dirty="0" smtClean="0"/>
              <a:t>Экономика (налогообложение, финансы и кредит, экономическая безопасность)</a:t>
            </a:r>
          </a:p>
          <a:p>
            <a:r>
              <a:rPr lang="ru-RU" dirty="0" smtClean="0"/>
              <a:t>Социология</a:t>
            </a:r>
          </a:p>
          <a:p>
            <a:r>
              <a:rPr lang="ru-RU" dirty="0" smtClean="0"/>
              <a:t>Социальная работа</a:t>
            </a:r>
          </a:p>
          <a:p>
            <a:r>
              <a:rPr lang="ru-RU" dirty="0" smtClean="0"/>
              <a:t>Юриспруденция</a:t>
            </a:r>
          </a:p>
          <a:p>
            <a:r>
              <a:rPr lang="ru-RU" dirty="0" smtClean="0"/>
              <a:t>Правовое обеспечение национальной безопасности 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098" name="Picture 2" descr="C:\Users\User\Downloads\0_5f3f6_cad406e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3928" y="2276872"/>
            <a:ext cx="4896544" cy="36724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201</TotalTime>
  <Words>316</Words>
  <Application>Microsoft Office PowerPoint</Application>
  <PresentationFormat>Экран (4:3)</PresentationFormat>
  <Paragraphs>75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Официальная</vt:lpstr>
      <vt:lpstr>Высшие учебные заведения города Хабаровска</vt:lpstr>
      <vt:lpstr>Тихоокеанский государственный университет</vt:lpstr>
      <vt:lpstr>Дальневосточный государственный университет путей сообщения</vt:lpstr>
      <vt:lpstr>Хабаровская государственная академия экономики и права</vt:lpstr>
      <vt:lpstr>Дальневосточный юридический институт МВД РФ</vt:lpstr>
      <vt:lpstr>Дальневосточный государственный медицинский университет </vt:lpstr>
      <vt:lpstr>Дальневосточный государственный гуманитарный университет</vt:lpstr>
      <vt:lpstr>Дальневосточная государственная академия физической культуры</vt:lpstr>
      <vt:lpstr>Дальневосточная академия государственной службы (РАНХ)</vt:lpstr>
      <vt:lpstr>Хабаровский государственный университет искусств и культуры</vt:lpstr>
      <vt:lpstr>Хабаровский пограничный институт Федеральной службы безопасности Российской Федерации</vt:lpstr>
      <vt:lpstr>Хабаровская духовная семинария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Высшие учебные заведения города Хабаровска</dc:title>
  <dc:creator>User</dc:creator>
  <cp:lastModifiedBy>user</cp:lastModifiedBy>
  <cp:revision>22</cp:revision>
  <dcterms:created xsi:type="dcterms:W3CDTF">2015-08-27T02:12:13Z</dcterms:created>
  <dcterms:modified xsi:type="dcterms:W3CDTF">2016-08-30T04:50:23Z</dcterms:modified>
</cp:coreProperties>
</file>